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6" r:id="rId2"/>
    <p:sldId id="269" r:id="rId3"/>
    <p:sldId id="268" r:id="rId4"/>
    <p:sldId id="260" r:id="rId5"/>
    <p:sldId id="272" r:id="rId6"/>
    <p:sldId id="271" r:id="rId7"/>
    <p:sldId id="267" r:id="rId8"/>
    <p:sldId id="265" r:id="rId9"/>
  </p:sldIdLst>
  <p:sldSz cx="9906000" cy="6858000" type="A4"/>
  <p:notesSz cx="6858000" cy="9144000"/>
  <p:embeddedFontLst>
    <p:embeddedFont>
      <p:font typeface="Noto Sans CJK KR Medium" panose="020B0600000101010101" charset="-127"/>
      <p:regular r:id="rId11"/>
    </p:embeddedFont>
    <p:embeddedFont>
      <p:font typeface="맑은 고딕" panose="020B0503020000020004" pitchFamily="50" charset="-127"/>
      <p:regular r:id="rId12"/>
      <p:bold r:id="rId1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94"/>
    <a:srgbClr val="ECEAE6"/>
    <a:srgbClr val="0A4D9B"/>
    <a:srgbClr val="CAD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E2E80-DF83-4628-9D84-D7461D8CAC2B}" v="19" dt="2024-01-10T12:20:16.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464" y="7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성백륜" userId="60898c43-c43d-413b-abba-d12abf6abaab" providerId="ADAL" clId="{6F0E2E80-DF83-4628-9D84-D7461D8CAC2B}"/>
    <pc:docChg chg="undo custSel addSld delSld modSld sldOrd">
      <pc:chgData name="성백륜" userId="60898c43-c43d-413b-abba-d12abf6abaab" providerId="ADAL" clId="{6F0E2E80-DF83-4628-9D84-D7461D8CAC2B}" dt="2024-01-11T05:48:40.557" v="320"/>
      <pc:docMkLst>
        <pc:docMk/>
      </pc:docMkLst>
      <pc:sldChg chg="delSp modSp mod">
        <pc:chgData name="성백륜" userId="60898c43-c43d-413b-abba-d12abf6abaab" providerId="ADAL" clId="{6F0E2E80-DF83-4628-9D84-D7461D8CAC2B}" dt="2024-01-10T05:32:04.705" v="48" actId="1076"/>
        <pc:sldMkLst>
          <pc:docMk/>
          <pc:sldMk cId="3047199212" sldId="256"/>
        </pc:sldMkLst>
        <pc:spChg chg="del mod">
          <ac:chgData name="성백륜" userId="60898c43-c43d-413b-abba-d12abf6abaab" providerId="ADAL" clId="{6F0E2E80-DF83-4628-9D84-D7461D8CAC2B}" dt="2024-01-10T05:30:11.458" v="16" actId="478"/>
          <ac:spMkLst>
            <pc:docMk/>
            <pc:sldMk cId="3047199212" sldId="256"/>
            <ac:spMk id="7" creationId="{01F20C26-6F3D-7B48-D844-4570D7E41737}"/>
          </ac:spMkLst>
        </pc:spChg>
        <pc:spChg chg="mod">
          <ac:chgData name="성백륜" userId="60898c43-c43d-413b-abba-d12abf6abaab" providerId="ADAL" clId="{6F0E2E80-DF83-4628-9D84-D7461D8CAC2B}" dt="2024-01-10T05:31:59.932" v="47" actId="1076"/>
          <ac:spMkLst>
            <pc:docMk/>
            <pc:sldMk cId="3047199212" sldId="256"/>
            <ac:spMk id="8" creationId="{00000000-0000-0000-0000-000000000000}"/>
          </ac:spMkLst>
        </pc:spChg>
        <pc:spChg chg="del">
          <ac:chgData name="성백륜" userId="60898c43-c43d-413b-abba-d12abf6abaab" providerId="ADAL" clId="{6F0E2E80-DF83-4628-9D84-D7461D8CAC2B}" dt="2024-01-10T05:30:13.215" v="17" actId="478"/>
          <ac:spMkLst>
            <pc:docMk/>
            <pc:sldMk cId="3047199212" sldId="256"/>
            <ac:spMk id="14" creationId="{00000000-0000-0000-0000-000000000000}"/>
          </ac:spMkLst>
        </pc:spChg>
        <pc:spChg chg="mod">
          <ac:chgData name="성백륜" userId="60898c43-c43d-413b-abba-d12abf6abaab" providerId="ADAL" clId="{6F0E2E80-DF83-4628-9D84-D7461D8CAC2B}" dt="2024-01-10T05:32:04.705" v="48" actId="1076"/>
          <ac:spMkLst>
            <pc:docMk/>
            <pc:sldMk cId="3047199212" sldId="256"/>
            <ac:spMk id="15" creationId="{00000000-0000-0000-0000-000000000000}"/>
          </ac:spMkLst>
        </pc:spChg>
      </pc:sldChg>
      <pc:sldChg chg="del">
        <pc:chgData name="성백륜" userId="60898c43-c43d-413b-abba-d12abf6abaab" providerId="ADAL" clId="{6F0E2E80-DF83-4628-9D84-D7461D8CAC2B}" dt="2024-01-10T05:29:22.259" v="0" actId="47"/>
        <pc:sldMkLst>
          <pc:docMk/>
          <pc:sldMk cId="2652781038" sldId="257"/>
        </pc:sldMkLst>
      </pc:sldChg>
      <pc:sldChg chg="del">
        <pc:chgData name="성백륜" userId="60898c43-c43d-413b-abba-d12abf6abaab" providerId="ADAL" clId="{6F0E2E80-DF83-4628-9D84-D7461D8CAC2B}" dt="2024-01-10T05:29:22.259" v="0" actId="47"/>
        <pc:sldMkLst>
          <pc:docMk/>
          <pc:sldMk cId="2989751897" sldId="258"/>
        </pc:sldMkLst>
      </pc:sldChg>
      <pc:sldChg chg="addSp delSp modSp add del mod ord">
        <pc:chgData name="성백륜" userId="60898c43-c43d-413b-abba-d12abf6abaab" providerId="ADAL" clId="{6F0E2E80-DF83-4628-9D84-D7461D8CAC2B}" dt="2024-01-11T05:38:20.112" v="312"/>
        <pc:sldMkLst>
          <pc:docMk/>
          <pc:sldMk cId="362079637" sldId="260"/>
        </pc:sldMkLst>
        <pc:spChg chg="add del mod">
          <ac:chgData name="성백륜" userId="60898c43-c43d-413b-abba-d12abf6abaab" providerId="ADAL" clId="{6F0E2E80-DF83-4628-9D84-D7461D8CAC2B}" dt="2024-01-10T11:40:24.848" v="173" actId="478"/>
          <ac:spMkLst>
            <pc:docMk/>
            <pc:sldMk cId="362079637" sldId="260"/>
            <ac:spMk id="3" creationId="{D69CA001-B4A0-73EA-2D46-3A9DFF0B0B42}"/>
          </ac:spMkLst>
        </pc:spChg>
        <pc:spChg chg="del mod">
          <ac:chgData name="성백륜" userId="60898c43-c43d-413b-abba-d12abf6abaab" providerId="ADAL" clId="{6F0E2E80-DF83-4628-9D84-D7461D8CAC2B}" dt="2024-01-10T11:40:02.836" v="171" actId="478"/>
          <ac:spMkLst>
            <pc:docMk/>
            <pc:sldMk cId="362079637" sldId="260"/>
            <ac:spMk id="4" creationId="{94842DA0-B1D9-EA86-73D8-2783F1B55EBB}"/>
          </ac:spMkLst>
        </pc:spChg>
        <pc:spChg chg="add mod">
          <ac:chgData name="성백륜" userId="60898c43-c43d-413b-abba-d12abf6abaab" providerId="ADAL" clId="{6F0E2E80-DF83-4628-9D84-D7461D8CAC2B}" dt="2024-01-10T11:40:32.195" v="196" actId="20577"/>
          <ac:spMkLst>
            <pc:docMk/>
            <pc:sldMk cId="362079637" sldId="260"/>
            <ac:spMk id="5" creationId="{C4FE656E-2CAE-D7CD-7585-595F993BD130}"/>
          </ac:spMkLst>
        </pc:spChg>
        <pc:spChg chg="del">
          <ac:chgData name="성백륜" userId="60898c43-c43d-413b-abba-d12abf6abaab" providerId="ADAL" clId="{6F0E2E80-DF83-4628-9D84-D7461D8CAC2B}" dt="2024-01-10T11:39:41.084" v="166" actId="478"/>
          <ac:spMkLst>
            <pc:docMk/>
            <pc:sldMk cId="362079637" sldId="260"/>
            <ac:spMk id="36" creationId="{00000000-0000-0000-0000-000000000000}"/>
          </ac:spMkLst>
        </pc:spChg>
      </pc:sldChg>
      <pc:sldChg chg="del">
        <pc:chgData name="성백륜" userId="60898c43-c43d-413b-abba-d12abf6abaab" providerId="ADAL" clId="{6F0E2E80-DF83-4628-9D84-D7461D8CAC2B}" dt="2024-01-10T05:29:22.259" v="0" actId="47"/>
        <pc:sldMkLst>
          <pc:docMk/>
          <pc:sldMk cId="2190030791" sldId="261"/>
        </pc:sldMkLst>
      </pc:sldChg>
      <pc:sldChg chg="del">
        <pc:chgData name="성백륜" userId="60898c43-c43d-413b-abba-d12abf6abaab" providerId="ADAL" clId="{6F0E2E80-DF83-4628-9D84-D7461D8CAC2B}" dt="2024-01-10T05:29:22.259" v="0" actId="47"/>
        <pc:sldMkLst>
          <pc:docMk/>
          <pc:sldMk cId="521051555" sldId="262"/>
        </pc:sldMkLst>
      </pc:sldChg>
      <pc:sldChg chg="del">
        <pc:chgData name="성백륜" userId="60898c43-c43d-413b-abba-d12abf6abaab" providerId="ADAL" clId="{6F0E2E80-DF83-4628-9D84-D7461D8CAC2B}" dt="2024-01-10T05:29:22.259" v="0" actId="47"/>
        <pc:sldMkLst>
          <pc:docMk/>
          <pc:sldMk cId="2192415117" sldId="263"/>
        </pc:sldMkLst>
      </pc:sldChg>
      <pc:sldChg chg="del">
        <pc:chgData name="성백륜" userId="60898c43-c43d-413b-abba-d12abf6abaab" providerId="ADAL" clId="{6F0E2E80-DF83-4628-9D84-D7461D8CAC2B}" dt="2024-01-10T05:29:22.259" v="0" actId="47"/>
        <pc:sldMkLst>
          <pc:docMk/>
          <pc:sldMk cId="1554897584" sldId="264"/>
        </pc:sldMkLst>
      </pc:sldChg>
      <pc:sldChg chg="addSp delSp modSp mod modClrScheme chgLayout">
        <pc:chgData name="성백륜" userId="60898c43-c43d-413b-abba-d12abf6abaab" providerId="ADAL" clId="{6F0E2E80-DF83-4628-9D84-D7461D8CAC2B}" dt="2024-01-10T12:20:16.893" v="302"/>
        <pc:sldMkLst>
          <pc:docMk/>
          <pc:sldMk cId="1539015831" sldId="265"/>
        </pc:sldMkLst>
        <pc:spChg chg="del">
          <ac:chgData name="성백륜" userId="60898c43-c43d-413b-abba-d12abf6abaab" providerId="ADAL" clId="{6F0E2E80-DF83-4628-9D84-D7461D8CAC2B}" dt="2024-01-10T07:21:36.585" v="82" actId="478"/>
          <ac:spMkLst>
            <pc:docMk/>
            <pc:sldMk cId="1539015831" sldId="265"/>
            <ac:spMk id="2" creationId="{1C6695D1-2A3E-6764-6191-D050D5EFC006}"/>
          </ac:spMkLst>
        </pc:spChg>
        <pc:spChg chg="add del mod ord">
          <ac:chgData name="성백륜" userId="60898c43-c43d-413b-abba-d12abf6abaab" providerId="ADAL" clId="{6F0E2E80-DF83-4628-9D84-D7461D8CAC2B}" dt="2024-01-10T11:12:13.351" v="84" actId="478"/>
          <ac:spMkLst>
            <pc:docMk/>
            <pc:sldMk cId="1539015831" sldId="265"/>
            <ac:spMk id="3" creationId="{62A3D76B-94CC-4124-00E3-258F2C4BCDEB}"/>
          </ac:spMkLst>
        </pc:spChg>
        <pc:spChg chg="del">
          <ac:chgData name="성백륜" userId="60898c43-c43d-413b-abba-d12abf6abaab" providerId="ADAL" clId="{6F0E2E80-DF83-4628-9D84-D7461D8CAC2B}" dt="2024-01-10T07:21:32.819" v="80" actId="478"/>
          <ac:spMkLst>
            <pc:docMk/>
            <pc:sldMk cId="1539015831" sldId="265"/>
            <ac:spMk id="4" creationId="{94842DA0-B1D9-EA86-73D8-2783F1B55EBB}"/>
          </ac:spMkLst>
        </pc:spChg>
        <pc:spChg chg="add del mod ord">
          <ac:chgData name="성백륜" userId="60898c43-c43d-413b-abba-d12abf6abaab" providerId="ADAL" clId="{6F0E2E80-DF83-4628-9D84-D7461D8CAC2B}" dt="2024-01-10T12:20:16.893" v="302"/>
          <ac:spMkLst>
            <pc:docMk/>
            <pc:sldMk cId="1539015831" sldId="265"/>
            <ac:spMk id="6" creationId="{20EE53C4-88E6-A202-FC7E-CC231128FAB4}"/>
          </ac:spMkLst>
        </pc:spChg>
        <pc:spChg chg="mod">
          <ac:chgData name="성백륜" userId="60898c43-c43d-413b-abba-d12abf6abaab" providerId="ADAL" clId="{6F0E2E80-DF83-4628-9D84-D7461D8CAC2B}" dt="2024-01-10T12:16:41.499" v="300" actId="20577"/>
          <ac:spMkLst>
            <pc:docMk/>
            <pc:sldMk cId="1539015831" sldId="265"/>
            <ac:spMk id="36" creationId="{00000000-0000-0000-0000-000000000000}"/>
          </ac:spMkLst>
        </pc:spChg>
        <pc:picChg chg="del">
          <ac:chgData name="성백륜" userId="60898c43-c43d-413b-abba-d12abf6abaab" providerId="ADAL" clId="{6F0E2E80-DF83-4628-9D84-D7461D8CAC2B}" dt="2024-01-10T07:21:33.921" v="81" actId="478"/>
          <ac:picMkLst>
            <pc:docMk/>
            <pc:sldMk cId="1539015831" sldId="265"/>
            <ac:picMk id="5" creationId="{FA30EDD8-9F6A-57B8-472B-96A6018C08ED}"/>
          </ac:picMkLst>
        </pc:picChg>
        <pc:picChg chg="add mod">
          <ac:chgData name="성백륜" userId="60898c43-c43d-413b-abba-d12abf6abaab" providerId="ADAL" clId="{6F0E2E80-DF83-4628-9D84-D7461D8CAC2B}" dt="2024-01-10T12:20:16.893" v="302"/>
          <ac:picMkLst>
            <pc:docMk/>
            <pc:sldMk cId="1539015831" sldId="265"/>
            <ac:picMk id="1026" creationId="{829953C8-C657-92E7-ECA9-B3802370E375}"/>
          </ac:picMkLst>
        </pc:picChg>
      </pc:sldChg>
      <pc:sldChg chg="del">
        <pc:chgData name="성백륜" userId="60898c43-c43d-413b-abba-d12abf6abaab" providerId="ADAL" clId="{6F0E2E80-DF83-4628-9D84-D7461D8CAC2B}" dt="2024-01-10T05:29:22.259" v="0" actId="47"/>
        <pc:sldMkLst>
          <pc:docMk/>
          <pc:sldMk cId="3608010926" sldId="266"/>
        </pc:sldMkLst>
      </pc:sldChg>
      <pc:sldChg chg="add del">
        <pc:chgData name="성백륜" userId="60898c43-c43d-413b-abba-d12abf6abaab" providerId="ADAL" clId="{6F0E2E80-DF83-4628-9D84-D7461D8CAC2B}" dt="2024-01-10T11:17:54.256" v="117" actId="47"/>
        <pc:sldMkLst>
          <pc:docMk/>
          <pc:sldMk cId="3707525273" sldId="266"/>
        </pc:sldMkLst>
      </pc:sldChg>
      <pc:sldChg chg="addSp delSp modSp add mod ord">
        <pc:chgData name="성백륜" userId="60898c43-c43d-413b-abba-d12abf6abaab" providerId="ADAL" clId="{6F0E2E80-DF83-4628-9D84-D7461D8CAC2B}" dt="2024-01-11T05:48:40.557" v="320"/>
        <pc:sldMkLst>
          <pc:docMk/>
          <pc:sldMk cId="3555906073" sldId="267"/>
        </pc:sldMkLst>
        <pc:spChg chg="add del mod">
          <ac:chgData name="성백륜" userId="60898c43-c43d-413b-abba-d12abf6abaab" providerId="ADAL" clId="{6F0E2E80-DF83-4628-9D84-D7461D8CAC2B}" dt="2024-01-10T11:16:40.939" v="116" actId="478"/>
          <ac:spMkLst>
            <pc:docMk/>
            <pc:sldMk cId="3555906073" sldId="267"/>
            <ac:spMk id="5" creationId="{A8672092-1109-5BED-0AC6-33F74A48B3B0}"/>
          </ac:spMkLst>
        </pc:spChg>
        <pc:spChg chg="del">
          <ac:chgData name="성백륜" userId="60898c43-c43d-413b-abba-d12abf6abaab" providerId="ADAL" clId="{6F0E2E80-DF83-4628-9D84-D7461D8CAC2B}" dt="2024-01-10T11:15:31.013" v="114" actId="478"/>
          <ac:spMkLst>
            <pc:docMk/>
            <pc:sldMk cId="3555906073" sldId="267"/>
            <ac:spMk id="6" creationId="{20EE53C4-88E6-A202-FC7E-CC231128FAB4}"/>
          </ac:spMkLst>
        </pc:spChg>
        <pc:spChg chg="mod">
          <ac:chgData name="성백륜" userId="60898c43-c43d-413b-abba-d12abf6abaab" providerId="ADAL" clId="{6F0E2E80-DF83-4628-9D84-D7461D8CAC2B}" dt="2024-01-10T11:14:21.004" v="111" actId="20577"/>
          <ac:spMkLst>
            <pc:docMk/>
            <pc:sldMk cId="3555906073" sldId="267"/>
            <ac:spMk id="36" creationId="{00000000-0000-0000-0000-000000000000}"/>
          </ac:spMkLst>
        </pc:spChg>
        <pc:picChg chg="add mod">
          <ac:chgData name="성백륜" userId="60898c43-c43d-413b-abba-d12abf6abaab" providerId="ADAL" clId="{6F0E2E80-DF83-4628-9D84-D7461D8CAC2B}" dt="2024-01-10T11:15:35.807" v="115" actId="1076"/>
          <ac:picMkLst>
            <pc:docMk/>
            <pc:sldMk cId="3555906073" sldId="267"/>
            <ac:picMk id="3" creationId="{F162E41A-7CD3-D911-9F70-3A08883D7ACD}"/>
          </ac:picMkLst>
        </pc:picChg>
      </pc:sldChg>
      <pc:sldChg chg="addSp delSp modSp add mod ord">
        <pc:chgData name="성백륜" userId="60898c43-c43d-413b-abba-d12abf6abaab" providerId="ADAL" clId="{6F0E2E80-DF83-4628-9D84-D7461D8CAC2B}" dt="2024-01-11T05:37:39.030" v="310"/>
        <pc:sldMkLst>
          <pc:docMk/>
          <pc:sldMk cId="17322738" sldId="268"/>
        </pc:sldMkLst>
        <pc:spChg chg="add del mod">
          <ac:chgData name="성백륜" userId="60898c43-c43d-413b-abba-d12abf6abaab" providerId="ADAL" clId="{6F0E2E80-DF83-4628-9D84-D7461D8CAC2B}" dt="2024-01-10T11:29:55.274" v="147" actId="22"/>
          <ac:spMkLst>
            <pc:docMk/>
            <pc:sldMk cId="17322738" sldId="268"/>
            <ac:spMk id="3" creationId="{62E2F457-9EF7-48EC-9245-A1CD98DD9996}"/>
          </ac:spMkLst>
        </pc:spChg>
        <pc:spChg chg="del">
          <ac:chgData name="성백륜" userId="60898c43-c43d-413b-abba-d12abf6abaab" providerId="ADAL" clId="{6F0E2E80-DF83-4628-9D84-D7461D8CAC2B}" dt="2024-01-10T11:28:24.043" v="146" actId="478"/>
          <ac:spMkLst>
            <pc:docMk/>
            <pc:sldMk cId="17322738" sldId="268"/>
            <ac:spMk id="6" creationId="{20EE53C4-88E6-A202-FC7E-CC231128FAB4}"/>
          </ac:spMkLst>
        </pc:spChg>
        <pc:spChg chg="add del mod">
          <ac:chgData name="성백륜" userId="60898c43-c43d-413b-abba-d12abf6abaab" providerId="ADAL" clId="{6F0E2E80-DF83-4628-9D84-D7461D8CAC2B}" dt="2024-01-10T11:30:20.082" v="154" actId="478"/>
          <ac:spMkLst>
            <pc:docMk/>
            <pc:sldMk cId="17322738" sldId="268"/>
            <ac:spMk id="7" creationId="{E888C0E9-0A3E-FE4E-4B97-E28335EA5ADA}"/>
          </ac:spMkLst>
        </pc:spChg>
        <pc:spChg chg="mod">
          <ac:chgData name="성백륜" userId="60898c43-c43d-413b-abba-d12abf6abaab" providerId="ADAL" clId="{6F0E2E80-DF83-4628-9D84-D7461D8CAC2B}" dt="2024-01-10T11:31:33.970" v="158" actId="14100"/>
          <ac:spMkLst>
            <pc:docMk/>
            <pc:sldMk cId="17322738" sldId="268"/>
            <ac:spMk id="8" creationId="{84EF0BDF-B163-3823-5AAA-E435A3176782}"/>
          </ac:spMkLst>
        </pc:spChg>
        <pc:spChg chg="del mod">
          <ac:chgData name="성백륜" userId="60898c43-c43d-413b-abba-d12abf6abaab" providerId="ADAL" clId="{6F0E2E80-DF83-4628-9D84-D7461D8CAC2B}" dt="2024-01-10T11:30:01.143" v="148" actId="478"/>
          <ac:spMkLst>
            <pc:docMk/>
            <pc:sldMk cId="17322738" sldId="268"/>
            <ac:spMk id="36" creationId="{00000000-0000-0000-0000-000000000000}"/>
          </ac:spMkLst>
        </pc:spChg>
        <pc:picChg chg="add del mod ord">
          <ac:chgData name="성백륜" userId="60898c43-c43d-413b-abba-d12abf6abaab" providerId="ADAL" clId="{6F0E2E80-DF83-4628-9D84-D7461D8CAC2B}" dt="2024-01-10T11:30:10.421" v="151" actId="478"/>
          <ac:picMkLst>
            <pc:docMk/>
            <pc:sldMk cId="17322738" sldId="268"/>
            <ac:picMk id="4" creationId="{EFCEC8C8-8212-EC64-DD6E-7C3CB97AD2A7}"/>
          </ac:picMkLst>
        </pc:picChg>
        <pc:picChg chg="add del mod">
          <ac:chgData name="성백륜" userId="60898c43-c43d-413b-abba-d12abf6abaab" providerId="ADAL" clId="{6F0E2E80-DF83-4628-9D84-D7461D8CAC2B}" dt="2024-01-10T11:31:37.070" v="159" actId="1076"/>
          <ac:picMkLst>
            <pc:docMk/>
            <pc:sldMk cId="17322738" sldId="268"/>
            <ac:picMk id="5" creationId="{377B76F0-9D09-BC2F-E14D-A10EEEC0A971}"/>
          </ac:picMkLst>
        </pc:picChg>
      </pc:sldChg>
      <pc:sldChg chg="add ord">
        <pc:chgData name="성백륜" userId="60898c43-c43d-413b-abba-d12abf6abaab" providerId="ADAL" clId="{6F0E2E80-DF83-4628-9D84-D7461D8CAC2B}" dt="2024-01-11T05:07:46.529" v="308"/>
        <pc:sldMkLst>
          <pc:docMk/>
          <pc:sldMk cId="4269229288" sldId="269"/>
        </pc:sldMkLst>
      </pc:sldChg>
      <pc:sldChg chg="delSp add del mod">
        <pc:chgData name="성백륜" userId="60898c43-c43d-413b-abba-d12abf6abaab" providerId="ADAL" clId="{6F0E2E80-DF83-4628-9D84-D7461D8CAC2B}" dt="2024-01-10T11:41:34.233" v="201" actId="47"/>
        <pc:sldMkLst>
          <pc:docMk/>
          <pc:sldMk cId="2942210263" sldId="270"/>
        </pc:sldMkLst>
        <pc:spChg chg="del">
          <ac:chgData name="성백륜" userId="60898c43-c43d-413b-abba-d12abf6abaab" providerId="ADAL" clId="{6F0E2E80-DF83-4628-9D84-D7461D8CAC2B}" dt="2024-01-10T11:41:28.004" v="199" actId="478"/>
          <ac:spMkLst>
            <pc:docMk/>
            <pc:sldMk cId="2942210263" sldId="270"/>
            <ac:spMk id="2" creationId="{293C0170-D948-AA59-F121-761207072BDF}"/>
          </ac:spMkLst>
        </pc:spChg>
        <pc:picChg chg="del">
          <ac:chgData name="성백륜" userId="60898c43-c43d-413b-abba-d12abf6abaab" providerId="ADAL" clId="{6F0E2E80-DF83-4628-9D84-D7461D8CAC2B}" dt="2024-01-10T11:41:24.865" v="198" actId="478"/>
          <ac:picMkLst>
            <pc:docMk/>
            <pc:sldMk cId="2942210263" sldId="270"/>
            <ac:picMk id="6" creationId="{88541FC2-0237-1E7D-9BC7-16454341934D}"/>
          </ac:picMkLst>
        </pc:picChg>
      </pc:sldChg>
      <pc:sldChg chg="addSp delSp modSp add mod ord">
        <pc:chgData name="성백륜" userId="60898c43-c43d-413b-abba-d12abf6abaab" providerId="ADAL" clId="{6F0E2E80-DF83-4628-9D84-D7461D8CAC2B}" dt="2024-01-11T05:38:27.072" v="314"/>
        <pc:sldMkLst>
          <pc:docMk/>
          <pc:sldMk cId="4147847973" sldId="271"/>
        </pc:sldMkLst>
        <pc:spChg chg="del mod">
          <ac:chgData name="성백륜" userId="60898c43-c43d-413b-abba-d12abf6abaab" providerId="ADAL" clId="{6F0E2E80-DF83-4628-9D84-D7461D8CAC2B}" dt="2024-01-10T11:43:31.639" v="227"/>
          <ac:spMkLst>
            <pc:docMk/>
            <pc:sldMk cId="4147847973" sldId="271"/>
            <ac:spMk id="6" creationId="{20EE53C4-88E6-A202-FC7E-CC231128FAB4}"/>
          </ac:spMkLst>
        </pc:spChg>
        <pc:spChg chg="mod">
          <ac:chgData name="성백륜" userId="60898c43-c43d-413b-abba-d12abf6abaab" providerId="ADAL" clId="{6F0E2E80-DF83-4628-9D84-D7461D8CAC2B}" dt="2024-01-10T11:42:24.634" v="222" actId="20577"/>
          <ac:spMkLst>
            <pc:docMk/>
            <pc:sldMk cId="4147847973" sldId="271"/>
            <ac:spMk id="36" creationId="{00000000-0000-0000-0000-000000000000}"/>
          </ac:spMkLst>
        </pc:spChg>
        <pc:picChg chg="add del">
          <ac:chgData name="성백륜" userId="60898c43-c43d-413b-abba-d12abf6abaab" providerId="ADAL" clId="{6F0E2E80-DF83-4628-9D84-D7461D8CAC2B}" dt="2024-01-10T11:43:28.108" v="224" actId="478"/>
          <ac:picMkLst>
            <pc:docMk/>
            <pc:sldMk cId="4147847973" sldId="271"/>
            <ac:picMk id="1026" creationId="{340758B9-3282-4FC2-7AED-E14A8EED76D2}"/>
          </ac:picMkLst>
        </pc:picChg>
        <pc:picChg chg="add mod">
          <ac:chgData name="성백륜" userId="60898c43-c43d-413b-abba-d12abf6abaab" providerId="ADAL" clId="{6F0E2E80-DF83-4628-9D84-D7461D8CAC2B}" dt="2024-01-10T11:43:41.787" v="228" actId="14100"/>
          <ac:picMkLst>
            <pc:docMk/>
            <pc:sldMk cId="4147847973" sldId="271"/>
            <ac:picMk id="1028" creationId="{F6162ED4-0A17-D04C-DC2B-89A2B5A1EFE9}"/>
          </ac:picMkLst>
        </pc:picChg>
      </pc:sldChg>
      <pc:sldChg chg="addSp delSp modSp add mod ord">
        <pc:chgData name="성백륜" userId="60898c43-c43d-413b-abba-d12abf6abaab" providerId="ADAL" clId="{6F0E2E80-DF83-4628-9D84-D7461D8CAC2B}" dt="2024-01-11T05:38:34.943" v="318"/>
        <pc:sldMkLst>
          <pc:docMk/>
          <pc:sldMk cId="1723911654" sldId="272"/>
        </pc:sldMkLst>
        <pc:spChg chg="add del mod">
          <ac:chgData name="성백륜" userId="60898c43-c43d-413b-abba-d12abf6abaab" providerId="ADAL" clId="{6F0E2E80-DF83-4628-9D84-D7461D8CAC2B}" dt="2024-01-10T11:52:26.730" v="268"/>
          <ac:spMkLst>
            <pc:docMk/>
            <pc:sldMk cId="1723911654" sldId="272"/>
            <ac:spMk id="2" creationId="{D634B3BE-17C1-51C3-EE50-7C2EE2516ACD}"/>
          </ac:spMkLst>
        </pc:spChg>
        <pc:spChg chg="mod">
          <ac:chgData name="성백륜" userId="60898c43-c43d-413b-abba-d12abf6abaab" providerId="ADAL" clId="{6F0E2E80-DF83-4628-9D84-D7461D8CAC2B}" dt="2024-01-10T11:52:15.228" v="266" actId="20577"/>
          <ac:spMkLst>
            <pc:docMk/>
            <pc:sldMk cId="1723911654" sldId="272"/>
            <ac:spMk id="36" creationId="{00000000-0000-0000-0000-000000000000}"/>
          </ac:spMkLst>
        </pc:spChg>
        <pc:picChg chg="del">
          <ac:chgData name="성백륜" userId="60898c43-c43d-413b-abba-d12abf6abaab" providerId="ADAL" clId="{6F0E2E80-DF83-4628-9D84-D7461D8CAC2B}" dt="2024-01-10T11:52:16.858" v="267" actId="478"/>
          <ac:picMkLst>
            <pc:docMk/>
            <pc:sldMk cId="1723911654" sldId="272"/>
            <ac:picMk id="1028" creationId="{F6162ED4-0A17-D04C-DC2B-89A2B5A1EFE9}"/>
          </ac:picMkLst>
        </pc:picChg>
        <pc:picChg chg="add mod">
          <ac:chgData name="성백륜" userId="60898c43-c43d-413b-abba-d12abf6abaab" providerId="ADAL" clId="{6F0E2E80-DF83-4628-9D84-D7461D8CAC2B}" dt="2024-01-10T11:52:26.730" v="268"/>
          <ac:picMkLst>
            <pc:docMk/>
            <pc:sldMk cId="1723911654" sldId="272"/>
            <ac:picMk id="2050" creationId="{C5584939-A4C6-6386-BF8C-77D06B0129CB}"/>
          </ac:picMkLst>
        </pc:picChg>
      </pc:sldChg>
    </pc:docChg>
  </pc:docChgLst>
  <pc:docChgLst>
    <pc:chgData name="Sizz Flair" userId="af38644466e90d59" providerId="LiveId" clId="{E98E3495-7BC6-4DB6-AF88-11B109BAE63E}"/>
    <pc:docChg chg="addSld delSld modSld">
      <pc:chgData name="Sizz Flair" userId="af38644466e90d59" providerId="LiveId" clId="{E98E3495-7BC6-4DB6-AF88-11B109BAE63E}" dt="2023-11-06T04:38:55.217" v="22" actId="14826"/>
      <pc:docMkLst>
        <pc:docMk/>
      </pc:docMkLst>
      <pc:sldChg chg="modSp mod">
        <pc:chgData name="Sizz Flair" userId="af38644466e90d59" providerId="LiveId" clId="{E98E3495-7BC6-4DB6-AF88-11B109BAE63E}" dt="2023-11-06T04:31:44.236" v="4" actId="1076"/>
        <pc:sldMkLst>
          <pc:docMk/>
          <pc:sldMk cId="2190030791" sldId="261"/>
        </pc:sldMkLst>
        <pc:spChg chg="mod">
          <ac:chgData name="Sizz Flair" userId="af38644466e90d59" providerId="LiveId" clId="{E98E3495-7BC6-4DB6-AF88-11B109BAE63E}" dt="2023-11-06T04:31:36.053" v="2" actId="14100"/>
          <ac:spMkLst>
            <pc:docMk/>
            <pc:sldMk cId="2190030791" sldId="261"/>
            <ac:spMk id="2" creationId="{75ECD3DA-0F8A-AE09-7495-015AF712AF94}"/>
          </ac:spMkLst>
        </pc:spChg>
        <pc:picChg chg="mod">
          <ac:chgData name="Sizz Flair" userId="af38644466e90d59" providerId="LiveId" clId="{E98E3495-7BC6-4DB6-AF88-11B109BAE63E}" dt="2023-11-06T04:31:44.236" v="4" actId="1076"/>
          <ac:picMkLst>
            <pc:docMk/>
            <pc:sldMk cId="2190030791" sldId="261"/>
            <ac:picMk id="3" creationId="{7A2F3728-FBE0-962A-ADE9-84CB8C67933A}"/>
          </ac:picMkLst>
        </pc:picChg>
      </pc:sldChg>
      <pc:sldChg chg="modSp mod">
        <pc:chgData name="Sizz Flair" userId="af38644466e90d59" providerId="LiveId" clId="{E98E3495-7BC6-4DB6-AF88-11B109BAE63E}" dt="2023-11-06T04:32:32.626" v="9" actId="14100"/>
        <pc:sldMkLst>
          <pc:docMk/>
          <pc:sldMk cId="521051555" sldId="262"/>
        </pc:sldMkLst>
        <pc:spChg chg="mod">
          <ac:chgData name="Sizz Flair" userId="af38644466e90d59" providerId="LiveId" clId="{E98E3495-7BC6-4DB6-AF88-11B109BAE63E}" dt="2023-11-06T04:32:32.626" v="9" actId="14100"/>
          <ac:spMkLst>
            <pc:docMk/>
            <pc:sldMk cId="521051555" sldId="262"/>
            <ac:spMk id="2" creationId="{E6285B54-1922-C3AA-8186-7483F7FD1100}"/>
          </ac:spMkLst>
        </pc:spChg>
        <pc:picChg chg="mod">
          <ac:chgData name="Sizz Flair" userId="af38644466e90d59" providerId="LiveId" clId="{E98E3495-7BC6-4DB6-AF88-11B109BAE63E}" dt="2023-11-06T04:31:59.678" v="8" actId="1076"/>
          <ac:picMkLst>
            <pc:docMk/>
            <pc:sldMk cId="521051555" sldId="262"/>
            <ac:picMk id="5" creationId="{4A6165A6-810F-91E9-BC14-EB1A5A7C82F9}"/>
          </ac:picMkLst>
        </pc:picChg>
      </pc:sldChg>
      <pc:sldChg chg="modSp mod">
        <pc:chgData name="Sizz Flair" userId="af38644466e90d59" providerId="LiveId" clId="{E98E3495-7BC6-4DB6-AF88-11B109BAE63E}" dt="2023-11-06T04:32:55.024" v="12" actId="14100"/>
        <pc:sldMkLst>
          <pc:docMk/>
          <pc:sldMk cId="2192415117" sldId="263"/>
        </pc:sldMkLst>
        <pc:spChg chg="mod">
          <ac:chgData name="Sizz Flair" userId="af38644466e90d59" providerId="LiveId" clId="{E98E3495-7BC6-4DB6-AF88-11B109BAE63E}" dt="2023-11-06T04:32:55.024" v="12" actId="14100"/>
          <ac:spMkLst>
            <pc:docMk/>
            <pc:sldMk cId="2192415117" sldId="263"/>
            <ac:spMk id="2" creationId="{B4371812-244B-8D7F-EABA-8400984199F7}"/>
          </ac:spMkLst>
        </pc:spChg>
        <pc:picChg chg="mod">
          <ac:chgData name="Sizz Flair" userId="af38644466e90d59" providerId="LiveId" clId="{E98E3495-7BC6-4DB6-AF88-11B109BAE63E}" dt="2023-11-06T04:32:46.615" v="11" actId="1076"/>
          <ac:picMkLst>
            <pc:docMk/>
            <pc:sldMk cId="2192415117" sldId="263"/>
            <ac:picMk id="7" creationId="{5398B438-66E0-96CE-AAFB-51ABF336D543}"/>
          </ac:picMkLst>
        </pc:picChg>
      </pc:sldChg>
      <pc:sldChg chg="modSp mod">
        <pc:chgData name="Sizz Flair" userId="af38644466e90d59" providerId="LiveId" clId="{E98E3495-7BC6-4DB6-AF88-11B109BAE63E}" dt="2023-11-06T04:33:48.995" v="15" actId="14100"/>
        <pc:sldMkLst>
          <pc:docMk/>
          <pc:sldMk cId="1554897584" sldId="264"/>
        </pc:sldMkLst>
        <pc:spChg chg="mod">
          <ac:chgData name="Sizz Flair" userId="af38644466e90d59" providerId="LiveId" clId="{E98E3495-7BC6-4DB6-AF88-11B109BAE63E}" dt="2023-11-06T04:33:48.995" v="15" actId="14100"/>
          <ac:spMkLst>
            <pc:docMk/>
            <pc:sldMk cId="1554897584" sldId="264"/>
            <ac:spMk id="2" creationId="{350C5D4B-EBE3-2E0D-53DF-9CE121894576}"/>
          </ac:spMkLst>
        </pc:spChg>
        <pc:picChg chg="mod">
          <ac:chgData name="Sizz Flair" userId="af38644466e90d59" providerId="LiveId" clId="{E98E3495-7BC6-4DB6-AF88-11B109BAE63E}" dt="2023-11-06T04:33:42.593" v="14" actId="1076"/>
          <ac:picMkLst>
            <pc:docMk/>
            <pc:sldMk cId="1554897584" sldId="264"/>
            <ac:picMk id="3" creationId="{EE8B6141-E5BD-8228-E4EB-ABB01BDD25D1}"/>
          </ac:picMkLst>
        </pc:picChg>
      </pc:sldChg>
      <pc:sldChg chg="modSp mod">
        <pc:chgData name="Sizz Flair" userId="af38644466e90d59" providerId="LiveId" clId="{E98E3495-7BC6-4DB6-AF88-11B109BAE63E}" dt="2023-11-06T04:35:08.705" v="17" actId="1076"/>
        <pc:sldMkLst>
          <pc:docMk/>
          <pc:sldMk cId="1539015831" sldId="265"/>
        </pc:sldMkLst>
        <pc:picChg chg="mod">
          <ac:chgData name="Sizz Flair" userId="af38644466e90d59" providerId="LiveId" clId="{E98E3495-7BC6-4DB6-AF88-11B109BAE63E}" dt="2023-11-06T04:35:08.705" v="17" actId="1076"/>
          <ac:picMkLst>
            <pc:docMk/>
            <pc:sldMk cId="1539015831" sldId="265"/>
            <ac:picMk id="5" creationId="{FA30EDD8-9F6A-57B8-472B-96A6018C08ED}"/>
          </ac:picMkLst>
        </pc:picChg>
      </pc:sldChg>
      <pc:sldChg chg="addSp delSp modSp new del mod">
        <pc:chgData name="Sizz Flair" userId="af38644466e90d59" providerId="LiveId" clId="{E98E3495-7BC6-4DB6-AF88-11B109BAE63E}" dt="2023-11-06T04:38:46.086" v="20" actId="47"/>
        <pc:sldMkLst>
          <pc:docMk/>
          <pc:sldMk cId="2056305028" sldId="266"/>
        </pc:sldMkLst>
        <pc:spChg chg="del">
          <ac:chgData name="Sizz Flair" userId="af38644466e90d59" providerId="LiveId" clId="{E98E3495-7BC6-4DB6-AF88-11B109BAE63E}" dt="2023-11-06T04:38:40.889" v="19" actId="22"/>
          <ac:spMkLst>
            <pc:docMk/>
            <pc:sldMk cId="2056305028" sldId="266"/>
            <ac:spMk id="3" creationId="{5667E208-E08F-D9F0-7085-EF55040CEE37}"/>
          </ac:spMkLst>
        </pc:spChg>
        <pc:picChg chg="add mod ord">
          <ac:chgData name="Sizz Flair" userId="af38644466e90d59" providerId="LiveId" clId="{E98E3495-7BC6-4DB6-AF88-11B109BAE63E}" dt="2023-11-06T04:38:40.889" v="19" actId="22"/>
          <ac:picMkLst>
            <pc:docMk/>
            <pc:sldMk cId="2056305028" sldId="266"/>
            <ac:picMk id="5" creationId="{1762D5C6-961C-E018-0524-8D62D6950FD6}"/>
          </ac:picMkLst>
        </pc:picChg>
      </pc:sldChg>
      <pc:sldChg chg="modSp add mod">
        <pc:chgData name="Sizz Flair" userId="af38644466e90d59" providerId="LiveId" clId="{E98E3495-7BC6-4DB6-AF88-11B109BAE63E}" dt="2023-11-06T04:38:55.217" v="22" actId="14826"/>
        <pc:sldMkLst>
          <pc:docMk/>
          <pc:sldMk cId="3608010926" sldId="266"/>
        </pc:sldMkLst>
        <pc:picChg chg="mod">
          <ac:chgData name="Sizz Flair" userId="af38644466e90d59" providerId="LiveId" clId="{E98E3495-7BC6-4DB6-AF88-11B109BAE63E}" dt="2023-11-06T04:38:55.217" v="22" actId="14826"/>
          <ac:picMkLst>
            <pc:docMk/>
            <pc:sldMk cId="3608010926" sldId="266"/>
            <ac:picMk id="3" creationId="{EE8B6141-E5BD-8228-E4EB-ABB01BDD25D1}"/>
          </ac:picMkLst>
        </pc:picChg>
      </pc:sldChg>
    </pc:docChg>
  </pc:docChgLst>
  <pc:docChgLst>
    <pc:chgData name="이상민" userId="7a291d83-5495-4311-8b4c-f66b064baf50" providerId="ADAL" clId="{919493ED-B975-0346-B65D-F24705E59089}"/>
    <pc:docChg chg="undo custSel addSld delSld modSld">
      <pc:chgData name="이상민" userId="7a291d83-5495-4311-8b4c-f66b064baf50" providerId="ADAL" clId="{919493ED-B975-0346-B65D-F24705E59089}" dt="2023-11-05T15:14:49.371" v="236" actId="113"/>
      <pc:docMkLst>
        <pc:docMk/>
      </pc:docMkLst>
      <pc:sldChg chg="modSp mod">
        <pc:chgData name="이상민" userId="7a291d83-5495-4311-8b4c-f66b064baf50" providerId="ADAL" clId="{919493ED-B975-0346-B65D-F24705E59089}" dt="2023-11-05T15:14:49.371" v="236" actId="113"/>
        <pc:sldMkLst>
          <pc:docMk/>
          <pc:sldMk cId="2989751897" sldId="258"/>
        </pc:sldMkLst>
        <pc:spChg chg="mod">
          <ac:chgData name="이상민" userId="7a291d83-5495-4311-8b4c-f66b064baf50" providerId="ADAL" clId="{919493ED-B975-0346-B65D-F24705E59089}" dt="2023-11-05T15:14:49.371" v="236" actId="113"/>
          <ac:spMkLst>
            <pc:docMk/>
            <pc:sldMk cId="2989751897" sldId="258"/>
            <ac:spMk id="29" creationId="{00000000-0000-0000-0000-000000000000}"/>
          </ac:spMkLst>
        </pc:spChg>
      </pc:sldChg>
      <pc:sldChg chg="delSp modSp del mod">
        <pc:chgData name="이상민" userId="7a291d83-5495-4311-8b4c-f66b064baf50" providerId="ADAL" clId="{919493ED-B975-0346-B65D-F24705E59089}" dt="2023-11-05T15:14:38.870" v="235" actId="2696"/>
        <pc:sldMkLst>
          <pc:docMk/>
          <pc:sldMk cId="3737701246" sldId="259"/>
        </pc:sldMkLst>
        <pc:spChg chg="del">
          <ac:chgData name="이상민" userId="7a291d83-5495-4311-8b4c-f66b064baf50" providerId="ADAL" clId="{919493ED-B975-0346-B65D-F24705E59089}" dt="2023-11-05T15:14:25.725" v="223" actId="478"/>
          <ac:spMkLst>
            <pc:docMk/>
            <pc:sldMk cId="3737701246" sldId="259"/>
            <ac:spMk id="17" creationId="{00000000-0000-0000-0000-000000000000}"/>
          </ac:spMkLst>
        </pc:spChg>
        <pc:spChg chg="mod">
          <ac:chgData name="이상민" userId="7a291d83-5495-4311-8b4c-f66b064baf50" providerId="ADAL" clId="{919493ED-B975-0346-B65D-F24705E59089}" dt="2023-11-05T15:14:37.222" v="234" actId="20577"/>
          <ac:spMkLst>
            <pc:docMk/>
            <pc:sldMk cId="3737701246" sldId="259"/>
            <ac:spMk id="33" creationId="{00000000-0000-0000-0000-000000000000}"/>
          </ac:spMkLst>
        </pc:spChg>
      </pc:sldChg>
      <pc:sldChg chg="addSp delSp modSp mod">
        <pc:chgData name="이상민" userId="7a291d83-5495-4311-8b4c-f66b064baf50" providerId="ADAL" clId="{919493ED-B975-0346-B65D-F24705E59089}" dt="2023-11-05T15:01:51.983" v="15" actId="1076"/>
        <pc:sldMkLst>
          <pc:docMk/>
          <pc:sldMk cId="362079637" sldId="260"/>
        </pc:sldMkLst>
        <pc:spChg chg="add del mod">
          <ac:chgData name="이상민" userId="7a291d83-5495-4311-8b4c-f66b064baf50" providerId="ADAL" clId="{919493ED-B975-0346-B65D-F24705E59089}" dt="2023-11-05T14:56:52.331" v="4" actId="478"/>
          <ac:spMkLst>
            <pc:docMk/>
            <pc:sldMk cId="362079637" sldId="260"/>
            <ac:spMk id="2" creationId="{62E75799-75C3-20B1-2910-31D6BF018BAF}"/>
          </ac:spMkLst>
        </pc:spChg>
        <pc:spChg chg="add del mod">
          <ac:chgData name="이상민" userId="7a291d83-5495-4311-8b4c-f66b064baf50" providerId="ADAL" clId="{919493ED-B975-0346-B65D-F24705E59089}" dt="2023-11-05T15:01:07.231" v="12" actId="478"/>
          <ac:spMkLst>
            <pc:docMk/>
            <pc:sldMk cId="362079637" sldId="260"/>
            <ac:spMk id="3" creationId="{7816CD00-B6A2-3333-520D-837EE4C88D97}"/>
          </ac:spMkLst>
        </pc:spChg>
        <pc:picChg chg="add mod">
          <ac:chgData name="이상민" userId="7a291d83-5495-4311-8b4c-f66b064baf50" providerId="ADAL" clId="{919493ED-B975-0346-B65D-F24705E59089}" dt="2023-11-05T15:01:51.983" v="15" actId="1076"/>
          <ac:picMkLst>
            <pc:docMk/>
            <pc:sldMk cId="362079637" sldId="260"/>
            <ac:picMk id="6" creationId="{88541FC2-0237-1E7D-9BC7-16454341934D}"/>
          </ac:picMkLst>
        </pc:picChg>
      </pc:sldChg>
      <pc:sldChg chg="addSp delSp modSp add mod">
        <pc:chgData name="이상민" userId="7a291d83-5495-4311-8b4c-f66b064baf50" providerId="ADAL" clId="{919493ED-B975-0346-B65D-F24705E59089}" dt="2023-11-05T15:03:15.834" v="23" actId="1076"/>
        <pc:sldMkLst>
          <pc:docMk/>
          <pc:sldMk cId="2190030791" sldId="261"/>
        </pc:sldMkLst>
        <pc:picChg chg="add mod">
          <ac:chgData name="이상민" userId="7a291d83-5495-4311-8b4c-f66b064baf50" providerId="ADAL" clId="{919493ED-B975-0346-B65D-F24705E59089}" dt="2023-11-05T15:03:15.834" v="23" actId="1076"/>
          <ac:picMkLst>
            <pc:docMk/>
            <pc:sldMk cId="2190030791" sldId="261"/>
            <ac:picMk id="3" creationId="{7A2F3728-FBE0-962A-ADE9-84CB8C67933A}"/>
          </ac:picMkLst>
        </pc:picChg>
        <pc:picChg chg="del">
          <ac:chgData name="이상민" userId="7a291d83-5495-4311-8b4c-f66b064baf50" providerId="ADAL" clId="{919493ED-B975-0346-B65D-F24705E59089}" dt="2023-11-05T15:02:59.766" v="17" actId="478"/>
          <ac:picMkLst>
            <pc:docMk/>
            <pc:sldMk cId="2190030791" sldId="261"/>
            <ac:picMk id="6" creationId="{88541FC2-0237-1E7D-9BC7-16454341934D}"/>
          </ac:picMkLst>
        </pc:picChg>
      </pc:sldChg>
      <pc:sldChg chg="addSp delSp modSp add mod">
        <pc:chgData name="이상민" userId="7a291d83-5495-4311-8b4c-f66b064baf50" providerId="ADAL" clId="{919493ED-B975-0346-B65D-F24705E59089}" dt="2023-11-05T15:06:34.572" v="107" actId="1076"/>
        <pc:sldMkLst>
          <pc:docMk/>
          <pc:sldMk cId="521051555" sldId="262"/>
        </pc:sldMkLst>
        <pc:spChg chg="mod">
          <ac:chgData name="이상민" userId="7a291d83-5495-4311-8b4c-f66b064baf50" providerId="ADAL" clId="{919493ED-B975-0346-B65D-F24705E59089}" dt="2023-11-05T15:06:02.870" v="102" actId="404"/>
          <ac:spMkLst>
            <pc:docMk/>
            <pc:sldMk cId="521051555" sldId="262"/>
            <ac:spMk id="4" creationId="{94842DA0-B1D9-EA86-73D8-2783F1B55EBB}"/>
          </ac:spMkLst>
        </pc:spChg>
        <pc:spChg chg="mod">
          <ac:chgData name="이상민" userId="7a291d83-5495-4311-8b4c-f66b064baf50" providerId="ADAL" clId="{919493ED-B975-0346-B65D-F24705E59089}" dt="2023-11-05T15:04:16.805" v="32" actId="20577"/>
          <ac:spMkLst>
            <pc:docMk/>
            <pc:sldMk cId="521051555" sldId="262"/>
            <ac:spMk id="36" creationId="{00000000-0000-0000-0000-000000000000}"/>
          </ac:spMkLst>
        </pc:spChg>
        <pc:picChg chg="del">
          <ac:chgData name="이상민" userId="7a291d83-5495-4311-8b4c-f66b064baf50" providerId="ADAL" clId="{919493ED-B975-0346-B65D-F24705E59089}" dt="2023-11-05T15:05:56.936" v="101" actId="478"/>
          <ac:picMkLst>
            <pc:docMk/>
            <pc:sldMk cId="521051555" sldId="262"/>
            <ac:picMk id="3" creationId="{7A2F3728-FBE0-962A-ADE9-84CB8C67933A}"/>
          </ac:picMkLst>
        </pc:picChg>
        <pc:picChg chg="add mod">
          <ac:chgData name="이상민" userId="7a291d83-5495-4311-8b4c-f66b064baf50" providerId="ADAL" clId="{919493ED-B975-0346-B65D-F24705E59089}" dt="2023-11-05T15:06:34.572" v="107" actId="1076"/>
          <ac:picMkLst>
            <pc:docMk/>
            <pc:sldMk cId="521051555" sldId="262"/>
            <ac:picMk id="5" creationId="{4A6165A6-810F-91E9-BC14-EB1A5A7C82F9}"/>
          </ac:picMkLst>
        </pc:picChg>
      </pc:sldChg>
      <pc:sldChg chg="addSp delSp modSp add mod">
        <pc:chgData name="이상민" userId="7a291d83-5495-4311-8b4c-f66b064baf50" providerId="ADAL" clId="{919493ED-B975-0346-B65D-F24705E59089}" dt="2023-11-05T15:07:59.537" v="122" actId="1076"/>
        <pc:sldMkLst>
          <pc:docMk/>
          <pc:sldMk cId="2192415117" sldId="263"/>
        </pc:sldMkLst>
        <pc:picChg chg="add del mod">
          <ac:chgData name="이상민" userId="7a291d83-5495-4311-8b4c-f66b064baf50" providerId="ADAL" clId="{919493ED-B975-0346-B65D-F24705E59089}" dt="2023-11-05T15:07:33.189" v="117" actId="478"/>
          <ac:picMkLst>
            <pc:docMk/>
            <pc:sldMk cId="2192415117" sldId="263"/>
            <ac:picMk id="3" creationId="{3667D66D-0114-7E7F-51E1-BCCEA09954D6}"/>
          </ac:picMkLst>
        </pc:picChg>
        <pc:picChg chg="del">
          <ac:chgData name="이상민" userId="7a291d83-5495-4311-8b4c-f66b064baf50" providerId="ADAL" clId="{919493ED-B975-0346-B65D-F24705E59089}" dt="2023-11-05T15:06:43.967" v="109" actId="478"/>
          <ac:picMkLst>
            <pc:docMk/>
            <pc:sldMk cId="2192415117" sldId="263"/>
            <ac:picMk id="5" creationId="{4A6165A6-810F-91E9-BC14-EB1A5A7C82F9}"/>
          </ac:picMkLst>
        </pc:picChg>
        <pc:picChg chg="add mod">
          <ac:chgData name="이상민" userId="7a291d83-5495-4311-8b4c-f66b064baf50" providerId="ADAL" clId="{919493ED-B975-0346-B65D-F24705E59089}" dt="2023-11-05T15:07:59.537" v="122" actId="1076"/>
          <ac:picMkLst>
            <pc:docMk/>
            <pc:sldMk cId="2192415117" sldId="263"/>
            <ac:picMk id="7" creationId="{5398B438-66E0-96CE-AAFB-51ABF336D543}"/>
          </ac:picMkLst>
        </pc:picChg>
      </pc:sldChg>
      <pc:sldChg chg="addSp delSp modSp add mod">
        <pc:chgData name="이상민" userId="7a291d83-5495-4311-8b4c-f66b064baf50" providerId="ADAL" clId="{919493ED-B975-0346-B65D-F24705E59089}" dt="2023-11-05T15:10:47.952" v="165" actId="20577"/>
        <pc:sldMkLst>
          <pc:docMk/>
          <pc:sldMk cId="1554897584" sldId="264"/>
        </pc:sldMkLst>
        <pc:spChg chg="mod">
          <ac:chgData name="이상민" userId="7a291d83-5495-4311-8b4c-f66b064baf50" providerId="ADAL" clId="{919493ED-B975-0346-B65D-F24705E59089}" dt="2023-11-05T15:10:47.952" v="165" actId="20577"/>
          <ac:spMkLst>
            <pc:docMk/>
            <pc:sldMk cId="1554897584" sldId="264"/>
            <ac:spMk id="4" creationId="{94842DA0-B1D9-EA86-73D8-2783F1B55EBB}"/>
          </ac:spMkLst>
        </pc:spChg>
        <pc:picChg chg="add mod">
          <ac:chgData name="이상민" userId="7a291d83-5495-4311-8b4c-f66b064baf50" providerId="ADAL" clId="{919493ED-B975-0346-B65D-F24705E59089}" dt="2023-11-05T15:10:16.588" v="139" actId="1076"/>
          <ac:picMkLst>
            <pc:docMk/>
            <pc:sldMk cId="1554897584" sldId="264"/>
            <ac:picMk id="3" creationId="{EE8B6141-E5BD-8228-E4EB-ABB01BDD25D1}"/>
          </ac:picMkLst>
        </pc:picChg>
        <pc:picChg chg="del">
          <ac:chgData name="이상민" userId="7a291d83-5495-4311-8b4c-f66b064baf50" providerId="ADAL" clId="{919493ED-B975-0346-B65D-F24705E59089}" dt="2023-11-05T15:08:46.243" v="134" actId="478"/>
          <ac:picMkLst>
            <pc:docMk/>
            <pc:sldMk cId="1554897584" sldId="264"/>
            <ac:picMk id="7" creationId="{5398B438-66E0-96CE-AAFB-51ABF336D543}"/>
          </ac:picMkLst>
        </pc:picChg>
      </pc:sldChg>
      <pc:sldChg chg="addSp delSp modSp add mod">
        <pc:chgData name="이상민" userId="7a291d83-5495-4311-8b4c-f66b064baf50" providerId="ADAL" clId="{919493ED-B975-0346-B65D-F24705E59089}" dt="2023-11-05T15:14:17.515" v="222" actId="20577"/>
        <pc:sldMkLst>
          <pc:docMk/>
          <pc:sldMk cId="1539015831" sldId="265"/>
        </pc:sldMkLst>
        <pc:spChg chg="mod">
          <ac:chgData name="이상민" userId="7a291d83-5495-4311-8b4c-f66b064baf50" providerId="ADAL" clId="{919493ED-B975-0346-B65D-F24705E59089}" dt="2023-11-05T15:14:17.515" v="222" actId="20577"/>
          <ac:spMkLst>
            <pc:docMk/>
            <pc:sldMk cId="1539015831" sldId="265"/>
            <ac:spMk id="4" creationId="{94842DA0-B1D9-EA86-73D8-2783F1B55EBB}"/>
          </ac:spMkLst>
        </pc:spChg>
        <pc:spChg chg="mod">
          <ac:chgData name="이상민" userId="7a291d83-5495-4311-8b4c-f66b064baf50" providerId="ADAL" clId="{919493ED-B975-0346-B65D-F24705E59089}" dt="2023-11-05T15:11:09.509" v="188" actId="20577"/>
          <ac:spMkLst>
            <pc:docMk/>
            <pc:sldMk cId="1539015831" sldId="265"/>
            <ac:spMk id="36" creationId="{00000000-0000-0000-0000-000000000000}"/>
          </ac:spMkLst>
        </pc:spChg>
        <pc:picChg chg="del">
          <ac:chgData name="이상민" userId="7a291d83-5495-4311-8b4c-f66b064baf50" providerId="ADAL" clId="{919493ED-B975-0346-B65D-F24705E59089}" dt="2023-11-05T15:13:54.225" v="189" actId="478"/>
          <ac:picMkLst>
            <pc:docMk/>
            <pc:sldMk cId="1539015831" sldId="265"/>
            <ac:picMk id="3" creationId="{EE8B6141-E5BD-8228-E4EB-ABB01BDD25D1}"/>
          </ac:picMkLst>
        </pc:picChg>
        <pc:picChg chg="add mod">
          <ac:chgData name="이상민" userId="7a291d83-5495-4311-8b4c-f66b064baf50" providerId="ADAL" clId="{919493ED-B975-0346-B65D-F24705E59089}" dt="2023-11-05T15:14:03.873" v="194" actId="14100"/>
          <ac:picMkLst>
            <pc:docMk/>
            <pc:sldMk cId="1539015831" sldId="265"/>
            <ac:picMk id="5" creationId="{FA30EDD8-9F6A-57B8-472B-96A6018C08E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4DC1A-D693-45AF-87D3-EA58BECAC890}" type="datetimeFigureOut">
              <a:rPr lang="ko-KR" altLang="en-US" smtClean="0"/>
              <a:t>2024-01-11</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550B31-1A4C-4A11-820A-D2A56D979D98}" type="slidenum">
              <a:rPr lang="ko-KR" altLang="en-US" smtClean="0"/>
              <a:t>‹#›</a:t>
            </a:fld>
            <a:endParaRPr lang="ko-KR" altLang="en-US"/>
          </a:p>
        </p:txBody>
      </p:sp>
    </p:spTree>
    <p:extLst>
      <p:ext uri="{BB962C8B-B14F-4D97-AF65-F5344CB8AC3E}">
        <p14:creationId xmlns:p14="http://schemas.microsoft.com/office/powerpoint/2010/main" val="416293076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26"/>
            <a:ext cx="8420100" cy="1470025"/>
          </a:xfrm>
        </p:spPr>
        <p:txBody>
          <a:bodyPr/>
          <a:lstStyle/>
          <a:p>
            <a:r>
              <a:rPr lang="ko-KR" altLang="en-US"/>
              <a:t>마스터 제목 스타일 편집</a:t>
            </a:r>
          </a:p>
        </p:txBody>
      </p:sp>
      <p:sp>
        <p:nvSpPr>
          <p:cNvPr id="3" name="부제목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3579397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130598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39"/>
            <a:ext cx="222885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95300" y="274639"/>
            <a:ext cx="652145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177010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394922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6" y="4406901"/>
            <a:ext cx="84201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383937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773182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2346403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2599342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76368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273050"/>
            <a:ext cx="3259006"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71944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645"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783C45B-68AA-48A0-86B7-8E086AFEA91A}" type="datetimeFigureOut">
              <a:rPr lang="ko-KR" altLang="en-US" smtClean="0"/>
              <a:t>2024-01-11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638323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83C45B-68AA-48A0-86B7-8E086AFEA91A}" type="datetimeFigureOut">
              <a:rPr lang="ko-KR" altLang="en-US" smtClean="0"/>
              <a:t>2024-01-11</a:t>
            </a:fld>
            <a:endParaRPr lang="ko-KR" altLang="en-US"/>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1434405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7247" y="6638"/>
            <a:ext cx="8043620" cy="6517037"/>
          </a:xfrm>
          <a:custGeom>
            <a:avLst/>
            <a:gdLst>
              <a:gd name="connsiteX0" fmla="*/ 0 w 8043620"/>
              <a:gd name="connsiteY0" fmla="*/ 0 h 6517037"/>
              <a:gd name="connsiteX1" fmla="*/ 8043620 w 8043620"/>
              <a:gd name="connsiteY1" fmla="*/ 0 h 6517037"/>
              <a:gd name="connsiteX2" fmla="*/ 8043620 w 8043620"/>
              <a:gd name="connsiteY2" fmla="*/ 4858719 h 6517037"/>
              <a:gd name="connsiteX3" fmla="*/ 15498 w 8043620"/>
              <a:gd name="connsiteY3" fmla="*/ 6517037 h 6517037"/>
              <a:gd name="connsiteX4" fmla="*/ 0 w 8043620"/>
              <a:gd name="connsiteY4" fmla="*/ 0 h 6517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3620" h="6517037">
                <a:moveTo>
                  <a:pt x="0" y="0"/>
                </a:moveTo>
                <a:lnTo>
                  <a:pt x="8043620" y="0"/>
                </a:lnTo>
                <a:lnTo>
                  <a:pt x="8043620" y="4858719"/>
                </a:lnTo>
                <a:lnTo>
                  <a:pt x="15498" y="6517037"/>
                </a:lnTo>
                <a:lnTo>
                  <a:pt x="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9"/>
          <p:cNvSpPr/>
          <p:nvPr/>
        </p:nvSpPr>
        <p:spPr>
          <a:xfrm>
            <a:off x="7942881" y="5625885"/>
            <a:ext cx="1968285" cy="1232115"/>
          </a:xfrm>
          <a:custGeom>
            <a:avLst/>
            <a:gdLst>
              <a:gd name="connsiteX0" fmla="*/ 1968285 w 1968285"/>
              <a:gd name="connsiteY0" fmla="*/ 0 h 1232115"/>
              <a:gd name="connsiteX1" fmla="*/ 1968285 w 1968285"/>
              <a:gd name="connsiteY1" fmla="*/ 1232115 h 1232115"/>
              <a:gd name="connsiteX2" fmla="*/ 0 w 1968285"/>
              <a:gd name="connsiteY2" fmla="*/ 1232115 h 1232115"/>
              <a:gd name="connsiteX3" fmla="*/ 0 w 1968285"/>
              <a:gd name="connsiteY3" fmla="*/ 418454 h 1232115"/>
              <a:gd name="connsiteX4" fmla="*/ 1968285 w 1968285"/>
              <a:gd name="connsiteY4" fmla="*/ 0 h 1232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285" h="1232115">
                <a:moveTo>
                  <a:pt x="1968285" y="0"/>
                </a:moveTo>
                <a:lnTo>
                  <a:pt x="1968285" y="1232115"/>
                </a:lnTo>
                <a:lnTo>
                  <a:pt x="0" y="1232115"/>
                </a:lnTo>
                <a:lnTo>
                  <a:pt x="0" y="418454"/>
                </a:lnTo>
                <a:lnTo>
                  <a:pt x="1968285"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p:cNvSpPr txBox="1"/>
          <p:nvPr/>
        </p:nvSpPr>
        <p:spPr>
          <a:xfrm>
            <a:off x="421893" y="1915891"/>
            <a:ext cx="7414209" cy="1569660"/>
          </a:xfrm>
          <a:prstGeom prst="rect">
            <a:avLst/>
          </a:prstGeom>
          <a:noFill/>
        </p:spPr>
        <p:txBody>
          <a:bodyPr wrap="none" rtlCol="0">
            <a:spAutoFit/>
          </a:bodyPr>
          <a:lstStyle/>
          <a:p>
            <a:r>
              <a:rPr lang="en-US" altLang="ko-KR" sz="3200">
                <a:solidFill>
                  <a:schemeClr val="bg1"/>
                </a:solidFill>
                <a:latin typeface="Noto Sans CJK KR Medium" pitchFamily="34" charset="-127"/>
                <a:ea typeface="Noto Sans CJK KR Medium" pitchFamily="34" charset="-127"/>
              </a:rPr>
              <a:t>SMT-Based Modeling and Verification</a:t>
            </a:r>
          </a:p>
          <a:p>
            <a:r>
              <a:rPr lang="en-US" altLang="ko-KR" sz="3200">
                <a:solidFill>
                  <a:schemeClr val="bg1"/>
                </a:solidFill>
                <a:latin typeface="Noto Sans CJK KR Medium" pitchFamily="34" charset="-127"/>
                <a:ea typeface="Noto Sans CJK KR Medium" pitchFamily="34" charset="-127"/>
              </a:rPr>
              <a:t>of</a:t>
            </a:r>
          </a:p>
          <a:p>
            <a:r>
              <a:rPr lang="en-US" altLang="ko-KR" sz="3200">
                <a:solidFill>
                  <a:schemeClr val="bg1"/>
                </a:solidFill>
                <a:latin typeface="Noto Sans CJK KR Medium" pitchFamily="34" charset="-127"/>
                <a:ea typeface="Noto Sans CJK KR Medium" pitchFamily="34" charset="-127"/>
              </a:rPr>
              <a:t>Spiking Neural Network</a:t>
            </a:r>
            <a:endParaRPr lang="ko-KR" altLang="en-US" sz="3200">
              <a:solidFill>
                <a:schemeClr val="bg1"/>
              </a:solidFill>
              <a:latin typeface="Noto Sans CJK KR Medium" pitchFamily="34" charset="-127"/>
              <a:ea typeface="Noto Sans CJK KR Medium" pitchFamily="34" charset="-127"/>
            </a:endParaRPr>
          </a:p>
        </p:txBody>
      </p:sp>
      <p:pic>
        <p:nvPicPr>
          <p:cNvPr id="3" name="그림 2">
            <a:extLst>
              <a:ext uri="{FF2B5EF4-FFF2-40B4-BE49-F238E27FC236}">
                <a16:creationId xmlns:a16="http://schemas.microsoft.com/office/drawing/2014/main" id="{D8EA8F64-71BA-40B5-8617-10246121F1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9252" y="404664"/>
            <a:ext cx="1052736" cy="1052736"/>
          </a:xfrm>
          <a:prstGeom prst="rect">
            <a:avLst/>
          </a:prstGeom>
        </p:spPr>
      </p:pic>
    </p:spTree>
    <p:extLst>
      <p:ext uri="{BB962C8B-B14F-4D97-AF65-F5344CB8AC3E}">
        <p14:creationId xmlns:p14="http://schemas.microsoft.com/office/powerpoint/2010/main" val="3047199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5685018" cy="584775"/>
          </a:xfrm>
          <a:prstGeom prst="rect">
            <a:avLst/>
          </a:prstGeom>
          <a:noFill/>
        </p:spPr>
        <p:txBody>
          <a:bodyPr wrap="none" rtlCol="0">
            <a:spAutoFit/>
          </a:bodyPr>
          <a:lstStyle/>
          <a:p>
            <a:r>
              <a:rPr lang="en-US" altLang="ko-KR" sz="3200">
                <a:latin typeface="Noto Sans CJK KR Medium" pitchFamily="34" charset="-127"/>
                <a:ea typeface="Noto Sans CJK KR Medium" pitchFamily="34" charset="-127"/>
              </a:rPr>
              <a:t>Satisfiability Modulo Theory</a:t>
            </a:r>
            <a:endParaRPr lang="ko-KR" altLang="en-US" sz="3200">
              <a:latin typeface="Noto Sans CJK KR Medium" pitchFamily="34" charset="-127"/>
              <a:ea typeface="Noto Sans CJK KR Medium" pitchFamily="34" charset="-127"/>
            </a:endParaRPr>
          </a:p>
        </p:txBody>
      </p:sp>
      <p:sp>
        <p:nvSpPr>
          <p:cNvPr id="6" name="내용 개체 틀 5">
            <a:extLst>
              <a:ext uri="{FF2B5EF4-FFF2-40B4-BE49-F238E27FC236}">
                <a16:creationId xmlns:a16="http://schemas.microsoft.com/office/drawing/2014/main" id="{20EE53C4-88E6-A202-FC7E-CC231128FAB4}"/>
              </a:ext>
            </a:extLst>
          </p:cNvPr>
          <p:cNvSpPr>
            <a:spLocks noGrp="1"/>
          </p:cNvSpPr>
          <p:nvPr>
            <p:ph idx="1"/>
          </p:nvPr>
        </p:nvSpPr>
        <p:spPr/>
        <p:txBody>
          <a:bodyPr/>
          <a:lstStyle/>
          <a:p>
            <a:r>
              <a:rPr lang="en-US" altLang="ko-KR"/>
              <a:t>In computer science and mathematical logic, </a:t>
            </a:r>
            <a:r>
              <a:rPr lang="en-US" altLang="ko-KR" b="1"/>
              <a:t>satisfiability modulo theories (SMT) </a:t>
            </a:r>
            <a:r>
              <a:rPr lang="en-US" altLang="ko-KR"/>
              <a:t>is the problem of </a:t>
            </a:r>
            <a:r>
              <a:rPr lang="en-US" altLang="ko-KR" b="1"/>
              <a:t>determining whether a mathematical formula is satisfiable.</a:t>
            </a:r>
          </a:p>
          <a:p>
            <a:endParaRPr lang="ko-KR" altLang="en-US"/>
          </a:p>
        </p:txBody>
      </p:sp>
    </p:spTree>
    <p:extLst>
      <p:ext uri="{BB962C8B-B14F-4D97-AF65-F5344CB8AC3E}">
        <p14:creationId xmlns:p14="http://schemas.microsoft.com/office/powerpoint/2010/main" val="4269229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내용 개체 틀 3">
            <a:extLst>
              <a:ext uri="{FF2B5EF4-FFF2-40B4-BE49-F238E27FC236}">
                <a16:creationId xmlns:a16="http://schemas.microsoft.com/office/drawing/2014/main" id="{377B76F0-9D09-BC2F-E14D-A10EEEC0A971}"/>
              </a:ext>
            </a:extLst>
          </p:cNvPr>
          <p:cNvPicPr>
            <a:picLocks noChangeAspect="1"/>
          </p:cNvPicPr>
          <p:nvPr/>
        </p:nvPicPr>
        <p:blipFill>
          <a:blip r:embed="rId2"/>
          <a:stretch>
            <a:fillRect/>
          </a:stretch>
        </p:blipFill>
        <p:spPr>
          <a:xfrm>
            <a:off x="793860" y="0"/>
            <a:ext cx="8318280" cy="6214547"/>
          </a:xfrm>
          <a:prstGeom prst="rect">
            <a:avLst/>
          </a:prstGeom>
        </p:spPr>
      </p:pic>
      <p:sp>
        <p:nvSpPr>
          <p:cNvPr id="8" name="바닥글 개체 틀 7">
            <a:extLst>
              <a:ext uri="{FF2B5EF4-FFF2-40B4-BE49-F238E27FC236}">
                <a16:creationId xmlns:a16="http://schemas.microsoft.com/office/drawing/2014/main" id="{84EF0BDF-B163-3823-5AAA-E435A3176782}"/>
              </a:ext>
            </a:extLst>
          </p:cNvPr>
          <p:cNvSpPr>
            <a:spLocks noGrp="1"/>
          </p:cNvSpPr>
          <p:nvPr>
            <p:ph type="ftr" sz="quarter" idx="11"/>
          </p:nvPr>
        </p:nvSpPr>
        <p:spPr>
          <a:xfrm>
            <a:off x="933880" y="6356351"/>
            <a:ext cx="8038240" cy="365125"/>
          </a:xfrm>
        </p:spPr>
        <p:txBody>
          <a:bodyPr/>
          <a:lstStyle/>
          <a:p>
            <a:r>
              <a:rPr lang="en-US" altLang="ko-KR"/>
              <a:t>https://www.mpi-inf.mpg.de/fileadmin/inf/rg1/Documents/ws20-s8.pdf</a:t>
            </a:r>
            <a:endParaRPr lang="ko-KR" altLang="en-US"/>
          </a:p>
        </p:txBody>
      </p:sp>
    </p:spTree>
    <p:extLst>
      <p:ext uri="{BB962C8B-B14F-4D97-AF65-F5344CB8AC3E}">
        <p14:creationId xmlns:p14="http://schemas.microsoft.com/office/powerpoint/2010/main" val="17322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88541FC2-0237-1E7D-9BC7-164543419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340" y="2368335"/>
            <a:ext cx="8102600" cy="2857500"/>
          </a:xfrm>
          <a:prstGeom prst="rect">
            <a:avLst/>
          </a:prstGeom>
        </p:spPr>
      </p:pic>
      <p:sp>
        <p:nvSpPr>
          <p:cNvPr id="2" name="바닥글 개체 틀 1">
            <a:extLst>
              <a:ext uri="{FF2B5EF4-FFF2-40B4-BE49-F238E27FC236}">
                <a16:creationId xmlns:a16="http://schemas.microsoft.com/office/drawing/2014/main" id="{293C0170-D948-AA59-F121-761207072BDF}"/>
              </a:ext>
            </a:extLst>
          </p:cNvPr>
          <p:cNvSpPr>
            <a:spLocks noGrp="1"/>
          </p:cNvSpPr>
          <p:nvPr>
            <p:ph type="ftr" sz="quarter" idx="11"/>
          </p:nvPr>
        </p:nvSpPr>
        <p:spPr/>
        <p:txBody>
          <a:bodyPr/>
          <a:lstStyle/>
          <a:p>
            <a:r>
              <a:rPr lang="en-US" altLang="ko-KR"/>
              <a:t>https://github.com/jeshraghian/snntorch</a:t>
            </a:r>
            <a:endParaRPr lang="ko-KR" altLang="en-US"/>
          </a:p>
        </p:txBody>
      </p:sp>
      <p:sp>
        <p:nvSpPr>
          <p:cNvPr id="5" name="TextBox 4">
            <a:extLst>
              <a:ext uri="{FF2B5EF4-FFF2-40B4-BE49-F238E27FC236}">
                <a16:creationId xmlns:a16="http://schemas.microsoft.com/office/drawing/2014/main" id="{C4FE656E-2CAE-D7CD-7585-595F993BD130}"/>
              </a:ext>
            </a:extLst>
          </p:cNvPr>
          <p:cNvSpPr txBox="1"/>
          <p:nvPr/>
        </p:nvSpPr>
        <p:spPr>
          <a:xfrm>
            <a:off x="637340" y="620689"/>
            <a:ext cx="4829399" cy="584775"/>
          </a:xfrm>
          <a:prstGeom prst="rect">
            <a:avLst/>
          </a:prstGeom>
          <a:noFill/>
        </p:spPr>
        <p:txBody>
          <a:bodyPr wrap="none" rtlCol="0">
            <a:spAutoFit/>
          </a:bodyPr>
          <a:lstStyle/>
          <a:p>
            <a:r>
              <a:rPr lang="en-US" altLang="ko-KR" sz="3200">
                <a:latin typeface="Noto Sans CJK KR Medium" pitchFamily="34" charset="-127"/>
                <a:ea typeface="Noto Sans CJK KR Medium" pitchFamily="34" charset="-127"/>
              </a:rPr>
              <a:t>Spiking Neural Network</a:t>
            </a:r>
            <a:endParaRPr lang="ko-KR" altLang="en-US" sz="3200">
              <a:latin typeface="Noto Sans CJK KR Medium" pitchFamily="34" charset="-127"/>
              <a:ea typeface="Noto Sans CJK KR Medium" pitchFamily="34" charset="-127"/>
            </a:endParaRPr>
          </a:p>
        </p:txBody>
      </p:sp>
    </p:spTree>
    <p:extLst>
      <p:ext uri="{BB962C8B-B14F-4D97-AF65-F5344CB8AC3E}">
        <p14:creationId xmlns:p14="http://schemas.microsoft.com/office/powerpoint/2010/main" val="36207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6433043" cy="584775"/>
          </a:xfrm>
          <a:prstGeom prst="rect">
            <a:avLst/>
          </a:prstGeom>
          <a:noFill/>
        </p:spPr>
        <p:txBody>
          <a:bodyPr wrap="none" rtlCol="0">
            <a:spAutoFit/>
          </a:bodyPr>
          <a:lstStyle/>
          <a:p>
            <a:r>
              <a:rPr lang="en-US" altLang="ko-KR" sz="3200">
                <a:latin typeface="Noto Sans CJK KR Medium" pitchFamily="34" charset="-127"/>
                <a:ea typeface="Noto Sans CJK KR Medium" pitchFamily="34" charset="-127"/>
              </a:rPr>
              <a:t>Leaky Integrate and Fire Neuron</a:t>
            </a:r>
            <a:endParaRPr lang="ko-KR" altLang="en-US" sz="3200">
              <a:latin typeface="Noto Sans CJK KR Medium" pitchFamily="34" charset="-127"/>
              <a:ea typeface="Noto Sans CJK KR Medium" pitchFamily="34" charset="-127"/>
            </a:endParaRPr>
          </a:p>
        </p:txBody>
      </p:sp>
      <p:pic>
        <p:nvPicPr>
          <p:cNvPr id="2050" name="Picture 2" descr="A model of a LIF neuron. The graphic (right) shows the temporal course of the membrane potential of the ith neuron (left), driven by a sample presynaptic spike train from three input synapses. Spikes are depicted as vertical bars at the time at which they are received (if presynaptic) or emitted (if postsynaptic). Here, the reset and resting potentials are equal in magnitude.">
            <a:extLst>
              <a:ext uri="{FF2B5EF4-FFF2-40B4-BE49-F238E27FC236}">
                <a16:creationId xmlns:a16="http://schemas.microsoft.com/office/drawing/2014/main" id="{C5584939-A4C6-6386-BF8C-77D06B0129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4875" y="2210594"/>
            <a:ext cx="809625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911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4175887" cy="584775"/>
          </a:xfrm>
          <a:prstGeom prst="rect">
            <a:avLst/>
          </a:prstGeom>
          <a:noFill/>
        </p:spPr>
        <p:txBody>
          <a:bodyPr wrap="none" rtlCol="0">
            <a:spAutoFit/>
          </a:bodyPr>
          <a:lstStyle/>
          <a:p>
            <a:r>
              <a:rPr lang="en-US" altLang="ko-KR" sz="3200">
                <a:latin typeface="Noto Sans CJK KR Medium" pitchFamily="34" charset="-127"/>
                <a:ea typeface="Noto Sans CJK KR Medium" pitchFamily="34" charset="-127"/>
              </a:rPr>
              <a:t>Complex Spike Train</a:t>
            </a:r>
            <a:endParaRPr lang="ko-KR" altLang="en-US" sz="3200">
              <a:latin typeface="Noto Sans CJK KR Medium" pitchFamily="34" charset="-127"/>
              <a:ea typeface="Noto Sans CJK KR Medium" pitchFamily="34" charset="-127"/>
            </a:endParaRPr>
          </a:p>
        </p:txBody>
      </p:sp>
      <p:pic>
        <p:nvPicPr>
          <p:cNvPr id="1028" name="Picture 4" descr="Spike train examples generated based on the nine-neuron network of Figure 1.&#10;It can be seen that neurons generally fire less (or more) spikes after other neurons with inhibitory (or excitatory) influence on them fire spikes. However, it is hard to estimate the underlying causal network between neurons directly from this plot.">
            <a:extLst>
              <a:ext uri="{FF2B5EF4-FFF2-40B4-BE49-F238E27FC236}">
                <a16:creationId xmlns:a16="http://schemas.microsoft.com/office/drawing/2014/main" id="{F6162ED4-0A17-D04C-DC2B-89A2B5A1EF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70" y="1793882"/>
            <a:ext cx="8643260" cy="41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4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3409010" cy="584775"/>
          </a:xfrm>
          <a:prstGeom prst="rect">
            <a:avLst/>
          </a:prstGeom>
          <a:noFill/>
        </p:spPr>
        <p:txBody>
          <a:bodyPr wrap="none" rtlCol="0">
            <a:spAutoFit/>
          </a:bodyPr>
          <a:lstStyle/>
          <a:p>
            <a:r>
              <a:rPr lang="en-US" altLang="ko-KR" sz="3200">
                <a:latin typeface="Noto Sans CJK KR Medium" pitchFamily="34" charset="-127"/>
                <a:ea typeface="Noto Sans CJK KR Medium" pitchFamily="34" charset="-127"/>
              </a:rPr>
              <a:t>First Order Logic</a:t>
            </a:r>
            <a:endParaRPr lang="ko-KR" altLang="en-US" sz="3200">
              <a:latin typeface="Noto Sans CJK KR Medium" pitchFamily="34" charset="-127"/>
              <a:ea typeface="Noto Sans CJK KR Medium" pitchFamily="34" charset="-127"/>
            </a:endParaRPr>
          </a:p>
        </p:txBody>
      </p:sp>
      <p:pic>
        <p:nvPicPr>
          <p:cNvPr id="3" name="그림 2">
            <a:extLst>
              <a:ext uri="{FF2B5EF4-FFF2-40B4-BE49-F238E27FC236}">
                <a16:creationId xmlns:a16="http://schemas.microsoft.com/office/drawing/2014/main" id="{F162E41A-7CD3-D911-9F70-3A08883D7ACD}"/>
              </a:ext>
            </a:extLst>
          </p:cNvPr>
          <p:cNvPicPr>
            <a:picLocks noChangeAspect="1"/>
          </p:cNvPicPr>
          <p:nvPr/>
        </p:nvPicPr>
        <p:blipFill>
          <a:blip r:embed="rId2"/>
          <a:stretch>
            <a:fillRect/>
          </a:stretch>
        </p:blipFill>
        <p:spPr>
          <a:xfrm>
            <a:off x="1098352" y="1733229"/>
            <a:ext cx="7709296" cy="4127712"/>
          </a:xfrm>
          <a:prstGeom prst="rect">
            <a:avLst/>
          </a:prstGeom>
        </p:spPr>
      </p:pic>
    </p:spTree>
    <p:extLst>
      <p:ext uri="{BB962C8B-B14F-4D97-AF65-F5344CB8AC3E}">
        <p14:creationId xmlns:p14="http://schemas.microsoft.com/office/powerpoint/2010/main" val="355590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6056210" cy="584775"/>
          </a:xfrm>
          <a:prstGeom prst="rect">
            <a:avLst/>
          </a:prstGeom>
          <a:noFill/>
        </p:spPr>
        <p:txBody>
          <a:bodyPr wrap="none" rtlCol="0">
            <a:spAutoFit/>
          </a:bodyPr>
          <a:lstStyle/>
          <a:p>
            <a:r>
              <a:rPr lang="en-US" altLang="ko-KR" sz="3200">
                <a:latin typeface="Noto Sans CJK KR Medium" pitchFamily="34" charset="-127"/>
                <a:ea typeface="Noto Sans CJK KR Medium" pitchFamily="34" charset="-127"/>
              </a:rPr>
              <a:t>Soundness</a:t>
            </a:r>
            <a:r>
              <a:rPr lang="ko-KR" altLang="en-US" sz="3200">
                <a:latin typeface="Noto Sans CJK KR Medium" pitchFamily="34" charset="-127"/>
                <a:ea typeface="Noto Sans CJK KR Medium" pitchFamily="34" charset="-127"/>
              </a:rPr>
              <a:t> </a:t>
            </a:r>
            <a:r>
              <a:rPr lang="en-US" altLang="ko-KR" sz="3200">
                <a:latin typeface="Noto Sans CJK KR Medium" pitchFamily="34" charset="-127"/>
                <a:ea typeface="Noto Sans CJK KR Medium" pitchFamily="34" charset="-127"/>
              </a:rPr>
              <a:t>and</a:t>
            </a:r>
            <a:r>
              <a:rPr lang="ko-KR" altLang="en-US" sz="3200">
                <a:latin typeface="Noto Sans CJK KR Medium" pitchFamily="34" charset="-127"/>
                <a:ea typeface="Noto Sans CJK KR Medium" pitchFamily="34" charset="-127"/>
              </a:rPr>
              <a:t> </a:t>
            </a:r>
            <a:r>
              <a:rPr lang="en-US" altLang="ko-KR" sz="3200">
                <a:latin typeface="Noto Sans CJK KR Medium" pitchFamily="34" charset="-127"/>
                <a:ea typeface="Noto Sans CJK KR Medium" pitchFamily="34" charset="-127"/>
              </a:rPr>
              <a:t>Completeness</a:t>
            </a:r>
            <a:endParaRPr lang="ko-KR" altLang="en-US" sz="3200">
              <a:latin typeface="Noto Sans CJK KR Medium" pitchFamily="34" charset="-127"/>
              <a:ea typeface="Noto Sans CJK KR Medium" pitchFamily="34" charset="-127"/>
            </a:endParaRPr>
          </a:p>
        </p:txBody>
      </p:sp>
      <p:pic>
        <p:nvPicPr>
          <p:cNvPr id="1026" name="Picture 2">
            <a:extLst>
              <a:ext uri="{FF2B5EF4-FFF2-40B4-BE49-F238E27FC236}">
                <a16:creationId xmlns:a16="http://schemas.microsoft.com/office/drawing/2014/main" id="{829953C8-C657-92E7-ECA9-B3802370E3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4574" y="1757862"/>
            <a:ext cx="6096851" cy="421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01583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Words>
  <Application>Microsoft Office PowerPoint</Application>
  <PresentationFormat>A4 용지(210x297mm)</PresentationFormat>
  <Paragraphs>12</Paragraphs>
  <Slides>8</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8</vt:i4>
      </vt:variant>
    </vt:vector>
  </HeadingPairs>
  <TitlesOfParts>
    <vt:vector size="12" baseType="lpstr">
      <vt:lpstr>Noto Sans CJK KR Medium</vt: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Sizz Flair</cp:lastModifiedBy>
  <cp:revision>1</cp:revision>
  <dcterms:created xsi:type="dcterms:W3CDTF">2018-09-05T05:11:29Z</dcterms:created>
  <dcterms:modified xsi:type="dcterms:W3CDTF">2024-01-11T05:48:41Z</dcterms:modified>
</cp:coreProperties>
</file>